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02" autoAdjust="0"/>
    <p:restoredTop sz="86385" autoAdjust="0"/>
  </p:normalViewPr>
  <p:slideViewPr>
    <p:cSldViewPr>
      <p:cViewPr>
        <p:scale>
          <a:sx n="66" d="100"/>
          <a:sy n="66" d="100"/>
        </p:scale>
        <p:origin x="108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08125-DE54-41D7-A326-57EE8A832683}" type="datetimeFigureOut">
              <a:rPr lang="ko-KR" altLang="en-US" smtClean="0"/>
              <a:pPr/>
              <a:t>2019-11-25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3A488-9A0F-4E5C-A9EB-22279166C1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508787"/>
            <a:ext cx="849694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2411015"/>
            <a:ext cx="8496944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1316766"/>
            <a:ext cx="6912768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2218994"/>
            <a:ext cx="6912768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1485"/>
            <a:ext cx="7772400" cy="14689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31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185"/>
            <a:ext cx="7772400" cy="15007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584"/>
            <a:ext cx="4040188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934"/>
            <a:ext cx="4040188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4584"/>
            <a:ext cx="4041775" cy="6413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5934"/>
            <a:ext cx="4041775" cy="3949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2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25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0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7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38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867"/>
            <a:ext cx="5486400" cy="8043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167"/>
            <a:ext cx="2057400" cy="58504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167"/>
            <a:ext cx="6019800" cy="58504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kwma-가로로고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6021287"/>
            <a:ext cx="2952328" cy="69127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95736" y="1772816"/>
            <a:ext cx="50405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 smtClean="0">
                <a:latin typeface="나눔바른고딕OTF Light" pitchFamily="50" charset="-127"/>
                <a:ea typeface="나눔바른고딕OTF Light" pitchFamily="50" charset="-127"/>
              </a:rPr>
              <a:t>2019</a:t>
            </a:r>
            <a:r>
              <a:rPr lang="ko-KR" altLang="en-US" sz="4400" b="1" dirty="0" smtClean="0">
                <a:latin typeface="나눔바른고딕OTF Light" pitchFamily="50" charset="-127"/>
                <a:ea typeface="나눔바른고딕OTF Light" pitchFamily="50" charset="-127"/>
              </a:rPr>
              <a:t>년</a:t>
            </a:r>
            <a:endParaRPr lang="en-US" altLang="ko-KR" sz="4400" b="1" dirty="0" smtClean="0">
              <a:latin typeface="나눔바른고딕OTF Light" pitchFamily="50" charset="-127"/>
              <a:ea typeface="나눔바른고딕OTF Light" pitchFamily="50" charset="-127"/>
            </a:endParaRPr>
          </a:p>
          <a:p>
            <a:r>
              <a:rPr lang="en-US" altLang="ko-KR" sz="4400" b="1" dirty="0" smtClean="0">
                <a:latin typeface="나눔바른고딕OTF Light" pitchFamily="50" charset="-127"/>
                <a:ea typeface="나눔바른고딕OTF Light" pitchFamily="50" charset="-127"/>
              </a:rPr>
              <a:t>KWMA </a:t>
            </a:r>
            <a:r>
              <a:rPr lang="ko-KR" altLang="en-US" sz="4400" b="1" dirty="0" smtClean="0">
                <a:latin typeface="나눔바른고딕OTF Light" pitchFamily="50" charset="-127"/>
                <a:ea typeface="나눔바른고딕OTF Light" pitchFamily="50" charset="-127"/>
              </a:rPr>
              <a:t>선교 리서치 </a:t>
            </a:r>
            <a:endParaRPr lang="en-US" altLang="ko-KR" sz="4400" b="1" dirty="0" smtClean="0">
              <a:latin typeface="나눔바른고딕OTF Light" pitchFamily="50" charset="-127"/>
              <a:ea typeface="나눔바른고딕OTF Light" pitchFamily="50" charset="-127"/>
            </a:endParaRPr>
          </a:p>
          <a:p>
            <a:r>
              <a:rPr lang="ko-KR" altLang="en-US" sz="4400" b="1" dirty="0" err="1" smtClean="0">
                <a:latin typeface="나눔바른고딕OTF Light" pitchFamily="50" charset="-127"/>
                <a:ea typeface="나눔바른고딕OTF Light" pitchFamily="50" charset="-127"/>
              </a:rPr>
              <a:t>로드맵</a:t>
            </a:r>
            <a:r>
              <a:rPr lang="ko-KR" altLang="en-US" sz="4400" b="1" dirty="0" smtClean="0">
                <a:latin typeface="나눔바른고딕OTF Light" pitchFamily="50" charset="-127"/>
                <a:ea typeface="나눔바른고딕OTF Light" pitchFamily="50" charset="-127"/>
              </a:rPr>
              <a:t> 매뉴얼</a:t>
            </a:r>
            <a:endParaRPr lang="ko-KR" altLang="en-US" sz="4400" b="1" dirty="0">
              <a:latin typeface="나눔바른고딕OTF Light" pitchFamily="50" charset="-127"/>
              <a:ea typeface="나눔바른고딕OTF Light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79912" y="4293096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나눔바른고딕OTF Light" pitchFamily="50" charset="-127"/>
                <a:ea typeface="나눔바른고딕OTF Light" pitchFamily="50" charset="-127"/>
              </a:rPr>
              <a:t>선교사 국가별 </a:t>
            </a:r>
            <a:r>
              <a:rPr lang="ko-KR" altLang="en-US" dirty="0" err="1" smtClean="0">
                <a:latin typeface="나눔바른고딕OTF Light" pitchFamily="50" charset="-127"/>
                <a:ea typeface="나눔바른고딕OTF Light" pitchFamily="50" charset="-127"/>
              </a:rPr>
              <a:t>파송</a:t>
            </a:r>
            <a:r>
              <a:rPr lang="ko-KR" altLang="en-US" dirty="0" smtClean="0">
                <a:latin typeface="나눔바른고딕OTF Light" pitchFamily="50" charset="-127"/>
                <a:ea typeface="나눔바른고딕OTF Light" pitchFamily="50" charset="-127"/>
              </a:rPr>
              <a:t> 현황 통계 조사</a:t>
            </a:r>
            <a:endParaRPr lang="ko-KR" altLang="en-US" dirty="0">
              <a:latin typeface="나눔바른고딕OTF Light" pitchFamily="50" charset="-127"/>
              <a:ea typeface="나눔바른고딕OTF Light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28384" y="6453336"/>
            <a:ext cx="1072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나눔바른고딕OTF Light" pitchFamily="50" charset="-127"/>
                <a:ea typeface="나눔바른고딕OTF Light" pitchFamily="50" charset="-127"/>
              </a:rPr>
              <a:t>2019</a:t>
            </a:r>
            <a:r>
              <a:rPr lang="ko-KR" altLang="en-US" sz="1200" dirty="0" smtClean="0">
                <a:latin typeface="나눔바른고딕OTF Light" pitchFamily="50" charset="-127"/>
                <a:ea typeface="나눔바른고딕OTF Light" pitchFamily="50" charset="-127"/>
              </a:rPr>
              <a:t>년 </a:t>
            </a:r>
            <a:r>
              <a:rPr lang="en-US" altLang="ko-KR" sz="1200" dirty="0" smtClean="0">
                <a:latin typeface="나눔바른고딕OTF Light" pitchFamily="50" charset="-127"/>
                <a:ea typeface="나눔바른고딕OTF Light" pitchFamily="50" charset="-127"/>
              </a:rPr>
              <a:t>11</a:t>
            </a:r>
            <a:r>
              <a:rPr lang="ko-KR" altLang="en-US" sz="1200" dirty="0" smtClean="0">
                <a:latin typeface="나눔바른고딕OTF Light" pitchFamily="50" charset="-127"/>
                <a:ea typeface="나눔바른고딕OTF Light" pitchFamily="50" charset="-127"/>
              </a:rPr>
              <a:t>월</a:t>
            </a:r>
            <a:endParaRPr lang="ko-KR" altLang="en-US" sz="1200" dirty="0">
              <a:latin typeface="나눔바른고딕OTF Light" pitchFamily="50" charset="-127"/>
              <a:ea typeface="나눔바른고딕OTF Light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   주의사항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0"/>
          </p:nvPr>
        </p:nvSpPr>
        <p:spPr>
          <a:xfrm>
            <a:off x="107504" y="2012843"/>
            <a:ext cx="8712968" cy="4512501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작성 도중에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‘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저장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’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 버튼으로 중간 저장이 가능하오니</a:t>
            </a:r>
            <a:r>
              <a:rPr lang="en-US" altLang="ko-KR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 </a:t>
            </a:r>
            <a:r>
              <a:rPr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장시간 입력 </a:t>
            </a:r>
            <a:r>
              <a:rPr lang="ko-KR" altLang="en-US" sz="2800" b="1" dirty="0" smtClean="0">
                <a:solidFill>
                  <a:schemeClr val="tx1"/>
                </a:solidFill>
              </a:rPr>
              <a:t>시 작성 중 </a:t>
            </a:r>
            <a:r>
              <a:rPr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자료가 삭제되지 않도록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중간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저장</a:t>
            </a:r>
            <a:r>
              <a:rPr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해 주시기 바랍니다</a:t>
            </a:r>
            <a:r>
              <a:rPr lang="en-US" altLang="ko-KR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>
              <a:defRPr/>
            </a:pPr>
            <a:endParaRPr lang="en-US" altLang="ko-KR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작성 중에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오류</a:t>
            </a:r>
            <a:r>
              <a:rPr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 발생할 경우</a:t>
            </a:r>
            <a:r>
              <a:rPr lang="en-US" altLang="ko-KR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다시 작성하고자 시도하지 마시고 바로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담당자에게 연락 </a:t>
            </a:r>
            <a:r>
              <a:rPr lang="ko-KR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주시기 바랍니다</a:t>
            </a:r>
            <a:r>
              <a:rPr lang="en-US" altLang="ko-KR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endParaRPr lang="ko-KR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00" dirty="0" smtClean="0"/>
              <a:t>   1. http://www.kwmares.org</a:t>
            </a:r>
            <a:r>
              <a:rPr lang="ko-KR" altLang="en-US" sz="3200" dirty="0" smtClean="0"/>
              <a:t>로 접속합니다</a:t>
            </a:r>
            <a:r>
              <a:rPr lang="en-US" altLang="ko-KR" sz="3200" dirty="0" smtClean="0"/>
              <a:t>.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5901" t="8000" r="55316" b="14301"/>
          <a:stretch/>
        </p:blipFill>
        <p:spPr>
          <a:xfrm>
            <a:off x="133672" y="1653048"/>
            <a:ext cx="8902824" cy="5016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/>
          <a:srcRect l="5901" t="8000" r="55316" b="14301"/>
          <a:stretch/>
        </p:blipFill>
        <p:spPr>
          <a:xfrm>
            <a:off x="84584" y="1628800"/>
            <a:ext cx="8902824" cy="501631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400" dirty="0" smtClean="0"/>
              <a:t>2. KWMA </a:t>
            </a:r>
            <a:r>
              <a:rPr lang="ko-KR" altLang="en-US" sz="2400" dirty="0" smtClean="0"/>
              <a:t>담당자로부터 부여 받은 </a:t>
            </a:r>
            <a:r>
              <a:rPr lang="en-US" altLang="ko-KR" sz="2400" dirty="0" smtClean="0"/>
              <a:t>ID</a:t>
            </a:r>
            <a:r>
              <a:rPr lang="ko-KR" altLang="en-US" sz="2400" dirty="0" smtClean="0"/>
              <a:t>와 패스워드를 입력합니다</a:t>
            </a:r>
            <a:r>
              <a:rPr lang="en-US" altLang="ko-KR" sz="2400" dirty="0" smtClean="0"/>
              <a:t>. </a:t>
            </a:r>
            <a:endParaRPr lang="ko-KR" altLang="en-US" sz="2400" dirty="0"/>
          </a:p>
        </p:txBody>
      </p:sp>
      <p:sp>
        <p:nvSpPr>
          <p:cNvPr id="8" name="직사각형 7"/>
          <p:cNvSpPr/>
          <p:nvPr/>
        </p:nvSpPr>
        <p:spPr>
          <a:xfrm>
            <a:off x="3707904" y="2564904"/>
            <a:ext cx="1440160" cy="720080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5148064" y="2852936"/>
            <a:ext cx="911454" cy="144016"/>
          </a:xfrm>
          <a:prstGeom prst="straightConnector1">
            <a:avLst/>
          </a:prstGeom>
          <a:ln w="57150">
            <a:solidFill>
              <a:srgbClr val="FF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6012160" y="2492896"/>
            <a:ext cx="2366943" cy="139491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1"/>
                </a:solidFill>
              </a:rPr>
              <a:t>담당자로부터 메일로 </a:t>
            </a:r>
            <a:endParaRPr kumimoji="0" lang="en-US" altLang="ko-KR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1"/>
                </a:solidFill>
              </a:rPr>
              <a:t>부여 받은 </a:t>
            </a:r>
            <a:r>
              <a:rPr kumimoji="0" lang="en-US" altLang="ko-KR" dirty="0">
                <a:solidFill>
                  <a:schemeClr val="tx1"/>
                </a:solidFill>
              </a:rPr>
              <a:t>ID</a:t>
            </a:r>
            <a:r>
              <a:rPr kumimoji="0" lang="ko-KR" altLang="en-US" dirty="0">
                <a:solidFill>
                  <a:schemeClr val="tx1"/>
                </a:solidFill>
              </a:rPr>
              <a:t>와 패스워드를 입력합니다</a:t>
            </a:r>
            <a:r>
              <a:rPr kumimoji="0" lang="en-US" altLang="ko-KR" dirty="0">
                <a:solidFill>
                  <a:schemeClr val="tx1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00" dirty="0" smtClean="0"/>
              <a:t>   3. ‘</a:t>
            </a:r>
            <a:r>
              <a:rPr lang="ko-KR" altLang="en-US" sz="3200" dirty="0" smtClean="0"/>
              <a:t>리서치 참여 설문하기</a:t>
            </a:r>
            <a:r>
              <a:rPr lang="en-US" altLang="ko-KR" sz="3200" dirty="0" smtClean="0"/>
              <a:t>’ </a:t>
            </a:r>
            <a:r>
              <a:rPr lang="ko-KR" altLang="en-US" sz="3200" dirty="0" smtClean="0"/>
              <a:t>를 클릭합니다</a:t>
            </a:r>
            <a:r>
              <a:rPr lang="en-US" altLang="ko-KR" sz="3200" dirty="0" smtClean="0"/>
              <a:t>. </a:t>
            </a:r>
            <a:endParaRPr lang="ko-KR" altLang="en-US" sz="3200" dirty="0"/>
          </a:p>
        </p:txBody>
      </p:sp>
      <p:pic>
        <p:nvPicPr>
          <p:cNvPr id="11" name="Picture 23"/>
          <p:cNvPicPr>
            <a:picLocks noChangeAspect="1" noChangeArrowheads="1"/>
          </p:cNvPicPr>
          <p:nvPr/>
        </p:nvPicPr>
        <p:blipFill>
          <a:blip r:embed="rId2" cstate="print"/>
          <a:srcRect t="7986"/>
          <a:stretch>
            <a:fillRect/>
          </a:stretch>
        </p:blipFill>
        <p:spPr bwMode="auto">
          <a:xfrm>
            <a:off x="251520" y="1268760"/>
            <a:ext cx="2952328" cy="248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 bwMode="auto">
          <a:xfrm>
            <a:off x="394966" y="2462982"/>
            <a:ext cx="2664866" cy="502766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3059832" y="2204864"/>
            <a:ext cx="864096" cy="292398"/>
          </a:xfrm>
          <a:prstGeom prst="straightConnector1">
            <a:avLst/>
          </a:prstGeom>
          <a:ln w="57150">
            <a:solidFill>
              <a:srgbClr val="FF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3997076" y="1746126"/>
            <a:ext cx="4751388" cy="89078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1"/>
                </a:solidFill>
              </a:rPr>
              <a:t>기존</a:t>
            </a:r>
            <a:r>
              <a:rPr kumimoji="0" lang="en-US" altLang="ko-KR" dirty="0" smtClean="0">
                <a:solidFill>
                  <a:schemeClr val="tx1"/>
                </a:solidFill>
              </a:rPr>
              <a:t>(</a:t>
            </a:r>
            <a:r>
              <a:rPr kumimoji="0" lang="en-US" altLang="ko-KR" dirty="0" smtClean="0">
                <a:solidFill>
                  <a:schemeClr val="tx1"/>
                </a:solidFill>
              </a:rPr>
              <a:t>2018</a:t>
            </a:r>
            <a:r>
              <a:rPr kumimoji="0" lang="ko-KR" altLang="en-US" dirty="0" smtClean="0">
                <a:solidFill>
                  <a:schemeClr val="tx1"/>
                </a:solidFill>
              </a:rPr>
              <a:t>년</a:t>
            </a:r>
            <a:r>
              <a:rPr kumimoji="0" lang="en-US" altLang="ko-KR" dirty="0">
                <a:solidFill>
                  <a:schemeClr val="tx1"/>
                </a:solidFill>
              </a:rPr>
              <a:t>)</a:t>
            </a:r>
            <a:r>
              <a:rPr kumimoji="0" lang="ko-KR" altLang="en-US" dirty="0">
                <a:solidFill>
                  <a:schemeClr val="tx1"/>
                </a:solidFill>
              </a:rPr>
              <a:t>에 입력된 자료가 있는 경우</a:t>
            </a:r>
            <a:r>
              <a:rPr kumimoji="0" lang="en-US" altLang="ko-KR" dirty="0">
                <a:solidFill>
                  <a:schemeClr val="tx1"/>
                </a:solidFill>
              </a:rPr>
              <a:t>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1"/>
                </a:solidFill>
              </a:rPr>
              <a:t>아래</a:t>
            </a:r>
            <a:r>
              <a:rPr kumimoji="0" lang="en-US" altLang="ko-KR" dirty="0">
                <a:solidFill>
                  <a:schemeClr val="tx1"/>
                </a:solidFill>
              </a:rPr>
              <a:t>(</a:t>
            </a:r>
            <a:r>
              <a:rPr kumimoji="0" lang="ko-KR" altLang="en-US" dirty="0">
                <a:solidFill>
                  <a:schemeClr val="tx1"/>
                </a:solidFill>
              </a:rPr>
              <a:t>↓</a:t>
            </a:r>
            <a:r>
              <a:rPr kumimoji="0" lang="en-US" altLang="ko-KR" dirty="0">
                <a:solidFill>
                  <a:schemeClr val="tx1"/>
                </a:solidFill>
              </a:rPr>
              <a:t>)</a:t>
            </a:r>
            <a:r>
              <a:rPr kumimoji="0" lang="ko-KR" altLang="en-US" dirty="0">
                <a:solidFill>
                  <a:schemeClr val="tx1"/>
                </a:solidFill>
              </a:rPr>
              <a:t>와 </a:t>
            </a:r>
            <a:r>
              <a:rPr kumimoji="0" lang="ko-KR" altLang="en-US" dirty="0" smtClean="0">
                <a:solidFill>
                  <a:schemeClr val="tx1"/>
                </a:solidFill>
              </a:rPr>
              <a:t>같이 </a:t>
            </a:r>
            <a:r>
              <a:rPr kumimoji="0" lang="ko-KR" altLang="en-US" dirty="0">
                <a:solidFill>
                  <a:schemeClr val="tx1"/>
                </a:solidFill>
              </a:rPr>
              <a:t>자료 목록이 보입니다</a:t>
            </a:r>
            <a:r>
              <a:rPr kumimoji="0" lang="en-US" altLang="ko-KR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16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795713"/>
            <a:ext cx="8569325" cy="128905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7" name="Picture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5516563"/>
            <a:ext cx="8543925" cy="123825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 bwMode="auto">
          <a:xfrm>
            <a:off x="6372225" y="3429000"/>
            <a:ext cx="2520950" cy="363538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dirty="0">
                <a:solidFill>
                  <a:schemeClr val="tx1"/>
                </a:solidFill>
              </a:rPr>
              <a:t>기존에 입력된 자료가 있는 경우</a:t>
            </a:r>
          </a:p>
        </p:txBody>
      </p:sp>
      <p:sp>
        <p:nvSpPr>
          <p:cNvPr id="19" name="직사각형 18"/>
          <p:cNvSpPr/>
          <p:nvPr/>
        </p:nvSpPr>
        <p:spPr bwMode="auto">
          <a:xfrm>
            <a:off x="8101013" y="4221163"/>
            <a:ext cx="358775" cy="360362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20" name="직선 화살표 연결선 19"/>
          <p:cNvCxnSpPr>
            <a:stCxn id="21" idx="3"/>
            <a:endCxn id="19" idx="1"/>
          </p:cNvCxnSpPr>
          <p:nvPr/>
        </p:nvCxnSpPr>
        <p:spPr bwMode="auto">
          <a:xfrm flipV="1">
            <a:off x="6156325" y="4402138"/>
            <a:ext cx="1944688" cy="82550"/>
          </a:xfrm>
          <a:prstGeom prst="straightConnector1">
            <a:avLst/>
          </a:prstGeom>
          <a:ln w="57150">
            <a:solidFill>
              <a:srgbClr val="FF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 bwMode="auto">
          <a:xfrm>
            <a:off x="3635375" y="4221163"/>
            <a:ext cx="2520950" cy="52705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dirty="0">
                <a:solidFill>
                  <a:schemeClr val="tx1"/>
                </a:solidFill>
              </a:rPr>
              <a:t>‘</a:t>
            </a:r>
            <a:r>
              <a:rPr kumimoji="0" lang="ko-KR" altLang="en-US" sz="1200" dirty="0">
                <a:solidFill>
                  <a:schemeClr val="tx1"/>
                </a:solidFill>
              </a:rPr>
              <a:t>보기</a:t>
            </a:r>
            <a:r>
              <a:rPr kumimoji="0" lang="en-US" altLang="ko-KR" sz="1200" dirty="0">
                <a:solidFill>
                  <a:schemeClr val="tx1"/>
                </a:solidFill>
              </a:rPr>
              <a:t>’ </a:t>
            </a:r>
            <a:r>
              <a:rPr kumimoji="0" lang="ko-KR" altLang="en-US" sz="1200" dirty="0">
                <a:solidFill>
                  <a:schemeClr val="tx1"/>
                </a:solidFill>
              </a:rPr>
              <a:t>버튼을 누르면</a:t>
            </a:r>
            <a:r>
              <a:rPr kumimoji="0" lang="en-US" altLang="ko-KR" sz="1200" dirty="0">
                <a:solidFill>
                  <a:schemeClr val="tx1"/>
                </a:solidFill>
              </a:rPr>
              <a:t>, </a:t>
            </a:r>
            <a:r>
              <a:rPr kumimoji="0" lang="ko-KR" altLang="en-US" sz="1200" dirty="0">
                <a:solidFill>
                  <a:schemeClr val="tx1"/>
                </a:solidFill>
              </a:rPr>
              <a:t>기존에 입력된 정보를 볼 수 있습니다</a:t>
            </a:r>
            <a:r>
              <a:rPr kumimoji="0" lang="en-US" altLang="ko-KR" sz="1200" dirty="0">
                <a:solidFill>
                  <a:schemeClr val="tx1"/>
                </a:solidFill>
              </a:rPr>
              <a:t>. </a:t>
            </a:r>
            <a:endParaRPr kumimoji="0" lang="ko-KR" altLang="en-US" sz="1200" dirty="0">
              <a:solidFill>
                <a:schemeClr val="tx1"/>
              </a:solidFill>
            </a:endParaRPr>
          </a:p>
        </p:txBody>
      </p:sp>
      <p:grpSp>
        <p:nvGrpSpPr>
          <p:cNvPr id="22" name="그룹 42"/>
          <p:cNvGrpSpPr>
            <a:grpSpLocks/>
          </p:cNvGrpSpPr>
          <p:nvPr/>
        </p:nvGrpSpPr>
        <p:grpSpPr bwMode="auto">
          <a:xfrm>
            <a:off x="539552" y="5228307"/>
            <a:ext cx="8353598" cy="1265111"/>
            <a:chOff x="539990" y="5228356"/>
            <a:chExt cx="8353134" cy="1264291"/>
          </a:xfrm>
        </p:grpSpPr>
        <p:grpSp>
          <p:nvGrpSpPr>
            <p:cNvPr id="23" name="그룹 36"/>
            <p:cNvGrpSpPr>
              <a:grpSpLocks/>
            </p:cNvGrpSpPr>
            <p:nvPr/>
          </p:nvGrpSpPr>
          <p:grpSpPr bwMode="auto">
            <a:xfrm>
              <a:off x="539990" y="6194391"/>
              <a:ext cx="8225968" cy="298256"/>
              <a:chOff x="467982" y="5156855"/>
              <a:chExt cx="8225968" cy="372546"/>
            </a:xfrm>
          </p:grpSpPr>
          <p:sp>
            <p:nvSpPr>
              <p:cNvPr id="25" name="직사각형 24"/>
              <p:cNvSpPr/>
              <p:nvPr/>
            </p:nvSpPr>
            <p:spPr>
              <a:xfrm>
                <a:off x="467982" y="5156855"/>
                <a:ext cx="8225968" cy="37254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050" u="sng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6" name="Picture 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8513" t="21223" r="29716" b="74657"/>
              <a:stretch>
                <a:fillRect/>
              </a:stretch>
            </p:blipFill>
            <p:spPr bwMode="auto">
              <a:xfrm>
                <a:off x="1907703" y="5229200"/>
                <a:ext cx="4392489" cy="285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4" name="직사각형 23"/>
            <p:cNvSpPr/>
            <p:nvPr/>
          </p:nvSpPr>
          <p:spPr>
            <a:xfrm>
              <a:off x="6372314" y="5228356"/>
              <a:ext cx="2520810" cy="2887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dirty="0">
                  <a:solidFill>
                    <a:schemeClr val="tx1"/>
                  </a:solidFill>
                </a:rPr>
                <a:t>기존 자료가 없는 경우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15942" t="12201" r="64765" b="64700"/>
          <a:stretch/>
        </p:blipFill>
        <p:spPr>
          <a:xfrm>
            <a:off x="603640" y="2897586"/>
            <a:ext cx="8072816" cy="237626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4-1. </a:t>
            </a:r>
            <a:r>
              <a:rPr lang="ko-KR" altLang="en-US" dirty="0" smtClean="0"/>
              <a:t>기존 자료가 입력된 경우</a:t>
            </a:r>
            <a:r>
              <a:rPr lang="en-US" altLang="ko-KR" dirty="0" smtClean="0"/>
              <a:t>,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724811"/>
            <a:ext cx="8496944" cy="1056117"/>
          </a:xfrm>
        </p:spPr>
        <p:txBody>
          <a:bodyPr/>
          <a:lstStyle/>
          <a:p>
            <a:r>
              <a:rPr lang="en-US" altLang="ko-KR" sz="2400" b="1" dirty="0" smtClean="0"/>
              <a:t>2018</a:t>
            </a:r>
            <a:r>
              <a:rPr lang="ko-KR" altLang="en-US" sz="2400" b="1" dirty="0" smtClean="0"/>
              <a:t>년 </a:t>
            </a:r>
            <a:r>
              <a:rPr lang="ko-KR" altLang="en-US" sz="2400" b="1" dirty="0" smtClean="0"/>
              <a:t>자료가 복사된 </a:t>
            </a:r>
            <a:r>
              <a:rPr lang="en-US" altLang="ko-KR" sz="2400" b="1" dirty="0" smtClean="0"/>
              <a:t>2019</a:t>
            </a:r>
            <a:r>
              <a:rPr lang="ko-KR" altLang="en-US" sz="2400" b="1" dirty="0" smtClean="0"/>
              <a:t>년 </a:t>
            </a:r>
            <a:r>
              <a:rPr lang="ko-KR" altLang="en-US" sz="2400" b="1" dirty="0" smtClean="0"/>
              <a:t>자료를 수정하여</a:t>
            </a:r>
            <a:r>
              <a:rPr lang="en-US" altLang="ko-KR" sz="2400" b="1" dirty="0" smtClean="0"/>
              <a:t>,</a:t>
            </a:r>
          </a:p>
          <a:p>
            <a:r>
              <a:rPr lang="en-US" altLang="ko-KR" sz="2400" dirty="0" smtClean="0"/>
              <a:t>2019</a:t>
            </a:r>
            <a:r>
              <a:rPr lang="ko-KR" altLang="en-US" sz="2400" dirty="0" err="1" smtClean="0"/>
              <a:t>년현재</a:t>
            </a:r>
            <a:r>
              <a:rPr lang="ko-KR" altLang="en-US" sz="2400" dirty="0" smtClean="0"/>
              <a:t> </a:t>
            </a:r>
            <a:r>
              <a:rPr lang="ko-KR" altLang="en-US" sz="2400" dirty="0" smtClean="0"/>
              <a:t>선교사 수를 기입합니다</a:t>
            </a:r>
            <a:r>
              <a:rPr lang="en-US" altLang="ko-KR" sz="2400" dirty="0" smtClean="0"/>
              <a:t>.</a:t>
            </a:r>
            <a:endParaRPr lang="ko-KR" altLang="en-US" sz="2400" dirty="0"/>
          </a:p>
        </p:txBody>
      </p:sp>
      <p:sp>
        <p:nvSpPr>
          <p:cNvPr id="6" name="직사각형 5"/>
          <p:cNvSpPr/>
          <p:nvPr/>
        </p:nvSpPr>
        <p:spPr bwMode="auto">
          <a:xfrm>
            <a:off x="4932561" y="3254417"/>
            <a:ext cx="2447925" cy="80159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1"/>
                </a:solidFill>
              </a:rPr>
              <a:t> </a:t>
            </a:r>
            <a:r>
              <a:rPr kumimoji="0" lang="en-US" altLang="ko-KR" dirty="0" smtClean="0">
                <a:solidFill>
                  <a:schemeClr val="tx1"/>
                </a:solidFill>
              </a:rPr>
              <a:t>2019</a:t>
            </a:r>
            <a:r>
              <a:rPr kumimoji="0" lang="ko-KR" altLang="en-US" dirty="0" smtClean="0">
                <a:solidFill>
                  <a:schemeClr val="tx1"/>
                </a:solidFill>
              </a:rPr>
              <a:t>년도 </a:t>
            </a:r>
            <a:r>
              <a:rPr kumimoji="0" lang="ko-KR" altLang="en-US" dirty="0">
                <a:solidFill>
                  <a:schemeClr val="tx1"/>
                </a:solidFill>
              </a:rPr>
              <a:t>자료의 </a:t>
            </a:r>
            <a:endParaRPr kumimoji="0" lang="en-US" altLang="ko-KR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>
                <a:solidFill>
                  <a:schemeClr val="tx1"/>
                </a:solidFill>
              </a:rPr>
              <a:t>‘</a:t>
            </a:r>
            <a:r>
              <a:rPr kumimoji="0" lang="ko-KR" altLang="en-US" dirty="0">
                <a:solidFill>
                  <a:schemeClr val="tx1"/>
                </a:solidFill>
              </a:rPr>
              <a:t>수정하기</a:t>
            </a:r>
            <a:r>
              <a:rPr kumimoji="0" lang="en-US" altLang="ko-KR" dirty="0">
                <a:solidFill>
                  <a:schemeClr val="tx1"/>
                </a:solidFill>
              </a:rPr>
              <a:t>’ </a:t>
            </a:r>
            <a:r>
              <a:rPr kumimoji="0" lang="ko-KR" altLang="en-US" dirty="0">
                <a:solidFill>
                  <a:schemeClr val="tx1"/>
                </a:solidFill>
              </a:rPr>
              <a:t>버튼 클릭</a:t>
            </a:r>
          </a:p>
        </p:txBody>
      </p:sp>
      <p:cxnSp>
        <p:nvCxnSpPr>
          <p:cNvPr id="7" name="직선 화살표 연결선 6"/>
          <p:cNvCxnSpPr>
            <a:stCxn id="6" idx="3"/>
            <a:endCxn id="8" idx="1"/>
          </p:cNvCxnSpPr>
          <p:nvPr/>
        </p:nvCxnSpPr>
        <p:spPr bwMode="auto">
          <a:xfrm flipV="1">
            <a:off x="7380486" y="3392996"/>
            <a:ext cx="863922" cy="262220"/>
          </a:xfrm>
          <a:prstGeom prst="straightConnector1">
            <a:avLst/>
          </a:prstGeom>
          <a:ln w="57150">
            <a:solidFill>
              <a:srgbClr val="FF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 bwMode="auto">
          <a:xfrm>
            <a:off x="8244408" y="3284984"/>
            <a:ext cx="288032" cy="216024"/>
          </a:xfrm>
          <a:prstGeom prst="rect">
            <a:avLst/>
          </a:prstGeom>
          <a:noFill/>
          <a:ln w="762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395536" y="5445224"/>
            <a:ext cx="8496300" cy="865188"/>
          </a:xfrm>
          <a:prstGeom prst="rect">
            <a:avLst/>
          </a:prstGeom>
        </p:spPr>
        <p:txBody>
          <a:bodyPr anchor="ctr"/>
          <a:lstStyle/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600" dirty="0" err="1" smtClean="0">
                <a:ea typeface="+mj-ea"/>
                <a:cs typeface="+mj-cs"/>
              </a:rPr>
              <a:t>기존자료가</a:t>
            </a:r>
            <a:r>
              <a:rPr lang="ko-KR" altLang="en-US" sz="1600" dirty="0" smtClean="0">
                <a:ea typeface="+mj-ea"/>
                <a:cs typeface="+mj-cs"/>
              </a:rPr>
              <a:t> </a:t>
            </a:r>
            <a:r>
              <a:rPr lang="ko-KR" altLang="en-US" sz="1600" dirty="0" smtClean="0">
                <a:ea typeface="+mj-ea"/>
                <a:cs typeface="+mj-cs"/>
              </a:rPr>
              <a:t>입력되어 있는 경우</a:t>
            </a:r>
            <a:r>
              <a:rPr lang="en-US" altLang="ko-KR" sz="1600" dirty="0" smtClean="0">
                <a:ea typeface="+mj-ea"/>
                <a:cs typeface="+mj-cs"/>
              </a:rPr>
              <a:t>, </a:t>
            </a:r>
            <a:r>
              <a:rPr lang="ko-KR" altLang="en-US" sz="1600" dirty="0" smtClean="0">
                <a:ea typeface="+mj-ea"/>
                <a:cs typeface="+mj-cs"/>
              </a:rPr>
              <a:t>편의를 위해 </a:t>
            </a:r>
            <a:r>
              <a:rPr lang="en-US" altLang="ko-KR" sz="1600" dirty="0" smtClean="0">
                <a:ea typeface="+mj-ea"/>
                <a:cs typeface="+mj-cs"/>
              </a:rPr>
              <a:t>KWMA</a:t>
            </a:r>
            <a:r>
              <a:rPr lang="ko-KR" altLang="en-US" sz="1600" dirty="0" smtClean="0">
                <a:ea typeface="+mj-ea"/>
                <a:cs typeface="+mj-cs"/>
              </a:rPr>
              <a:t>에서 </a:t>
            </a:r>
            <a:r>
              <a:rPr lang="en-US" altLang="ko-KR" sz="1600" dirty="0" smtClean="0">
                <a:ea typeface="+mj-ea"/>
                <a:cs typeface="+mj-cs"/>
              </a:rPr>
              <a:t>2018</a:t>
            </a:r>
            <a:r>
              <a:rPr lang="ko-KR" altLang="en-US" sz="1600" dirty="0" smtClean="0">
                <a:ea typeface="+mj-ea"/>
                <a:cs typeface="+mj-cs"/>
              </a:rPr>
              <a:t>년 </a:t>
            </a:r>
            <a:r>
              <a:rPr lang="ko-KR" altLang="en-US" sz="1600" dirty="0" smtClean="0">
                <a:ea typeface="+mj-ea"/>
                <a:cs typeface="+mj-cs"/>
              </a:rPr>
              <a:t>자료를 </a:t>
            </a:r>
            <a:r>
              <a:rPr lang="en-US" altLang="ko-KR" sz="1600" dirty="0" smtClean="0">
                <a:ea typeface="+mj-ea"/>
                <a:cs typeface="+mj-cs"/>
              </a:rPr>
              <a:t>2019</a:t>
            </a:r>
            <a:r>
              <a:rPr lang="ko-KR" altLang="en-US" sz="1600" dirty="0" smtClean="0">
                <a:ea typeface="+mj-ea"/>
                <a:cs typeface="+mj-cs"/>
              </a:rPr>
              <a:t>년 </a:t>
            </a:r>
            <a:r>
              <a:rPr lang="ko-KR" altLang="en-US" sz="1600" dirty="0" smtClean="0">
                <a:ea typeface="+mj-ea"/>
                <a:cs typeface="+mj-cs"/>
              </a:rPr>
              <a:t>자료로 복사해 놓았습니다</a:t>
            </a:r>
            <a:r>
              <a:rPr lang="en-US" altLang="ko-KR" sz="1600" dirty="0" smtClean="0">
                <a:ea typeface="+mj-ea"/>
                <a:cs typeface="+mj-cs"/>
              </a:rPr>
              <a:t>.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0" lang="ko-KR" altLang="en-US" sz="1600" dirty="0" smtClean="0">
                <a:latin typeface="+mn-lt"/>
                <a:ea typeface="+mj-ea"/>
                <a:cs typeface="+mj-cs"/>
              </a:rPr>
              <a:t>단체명의 </a:t>
            </a:r>
            <a:r>
              <a:rPr kumimoji="0" lang="en-US" altLang="ko-KR" sz="1600" dirty="0" smtClean="0">
                <a:latin typeface="+mn-lt"/>
                <a:ea typeface="+mj-ea"/>
                <a:cs typeface="+mj-cs"/>
              </a:rPr>
              <a:t>‘</a:t>
            </a:r>
            <a:r>
              <a:rPr lang="ko-KR" altLang="en-US" sz="1600" dirty="0" err="1">
                <a:ea typeface="+mj-ea"/>
                <a:cs typeface="+mj-cs"/>
              </a:rPr>
              <a:t>입</a:t>
            </a:r>
            <a:r>
              <a:rPr kumimoji="0" lang="ko-KR" altLang="en-US" sz="1600" dirty="0" err="1" smtClean="0">
                <a:latin typeface="+mn-lt"/>
                <a:ea typeface="+mj-ea"/>
                <a:cs typeface="+mj-cs"/>
              </a:rPr>
              <a:t>력오류</a:t>
            </a:r>
            <a:r>
              <a:rPr kumimoji="0" lang="en-US" altLang="ko-KR" sz="1600" dirty="0" smtClean="0">
                <a:latin typeface="+mn-lt"/>
                <a:ea typeface="+mj-ea"/>
                <a:cs typeface="+mj-cs"/>
              </a:rPr>
              <a:t>＇</a:t>
            </a:r>
            <a:r>
              <a:rPr kumimoji="0" lang="ko-KR" altLang="en-US" sz="1600" dirty="0" smtClean="0">
                <a:latin typeface="+mn-lt"/>
                <a:ea typeface="+mj-ea"/>
                <a:cs typeface="+mj-cs"/>
              </a:rPr>
              <a:t>글씨는 임시 데이터이기에 생긴 것으로</a:t>
            </a:r>
            <a:r>
              <a:rPr kumimoji="0" lang="en-US" altLang="ko-KR" sz="1600" dirty="0" smtClean="0">
                <a:latin typeface="+mn-lt"/>
                <a:ea typeface="+mj-ea"/>
                <a:cs typeface="+mj-cs"/>
              </a:rPr>
              <a:t>,</a:t>
            </a:r>
            <a:r>
              <a:rPr kumimoji="0" lang="ko-KR" altLang="en-US" sz="1600" dirty="0" smtClean="0">
                <a:latin typeface="+mn-lt"/>
                <a:ea typeface="+mj-ea"/>
                <a:cs typeface="+mj-cs"/>
              </a:rPr>
              <a:t> 수정 후 입력 완료하면 사라집니다</a:t>
            </a:r>
            <a:r>
              <a:rPr kumimoji="0" lang="en-US" altLang="ko-KR" sz="1600" dirty="0" smtClean="0">
                <a:latin typeface="+mn-lt"/>
                <a:ea typeface="+mj-ea"/>
                <a:cs typeface="+mj-cs"/>
              </a:rPr>
              <a:t>. </a:t>
            </a:r>
            <a:endParaRPr kumimoji="0" lang="ko-KR" altLang="en-US" sz="1600" dirty="0"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4-2. </a:t>
            </a:r>
            <a:r>
              <a:rPr lang="ko-KR" altLang="en-US" dirty="0" smtClean="0"/>
              <a:t>기존 자료가 없는 경우</a:t>
            </a:r>
            <a:r>
              <a:rPr lang="en-US" altLang="ko-KR" dirty="0" smtClean="0"/>
              <a:t>,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916832"/>
            <a:ext cx="8496944" cy="1056117"/>
          </a:xfrm>
        </p:spPr>
        <p:txBody>
          <a:bodyPr/>
          <a:lstStyle/>
          <a:p>
            <a:r>
              <a:rPr lang="ko-KR" altLang="en-US" sz="2400" dirty="0" smtClean="0"/>
              <a:t>추가하기 버튼</a:t>
            </a:r>
            <a:r>
              <a:rPr lang="en-US" altLang="ko-KR" sz="2400" dirty="0" smtClean="0"/>
              <a:t>(‘    ‘)</a:t>
            </a:r>
            <a:r>
              <a:rPr lang="ko-KR" altLang="en-US" sz="2400" dirty="0" smtClean="0"/>
              <a:t>을 눌러 </a:t>
            </a:r>
            <a:r>
              <a:rPr lang="en-US" altLang="ko-KR" sz="2400" dirty="0" smtClean="0"/>
              <a:t>2019</a:t>
            </a:r>
            <a:r>
              <a:rPr lang="ko-KR" altLang="en-US" sz="2400" dirty="0" smtClean="0"/>
              <a:t>년 </a:t>
            </a:r>
            <a:r>
              <a:rPr lang="ko-KR" altLang="en-US" sz="2400" dirty="0" smtClean="0"/>
              <a:t>자료를 새로 만듭니다</a:t>
            </a:r>
            <a:r>
              <a:rPr lang="en-US" altLang="ko-KR" sz="2400" dirty="0" smtClean="0"/>
              <a:t>.</a:t>
            </a:r>
            <a:endParaRPr lang="ko-KR" altLang="en-US" sz="2400" dirty="0"/>
          </a:p>
        </p:txBody>
      </p:sp>
      <p:pic>
        <p:nvPicPr>
          <p:cNvPr id="9" name="그림 56" descr="icon_insert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311475"/>
            <a:ext cx="341313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140968"/>
            <a:ext cx="8543925" cy="1439937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  <p:grpSp>
        <p:nvGrpSpPr>
          <p:cNvPr id="11" name="그룹 64"/>
          <p:cNvGrpSpPr>
            <a:grpSpLocks/>
          </p:cNvGrpSpPr>
          <p:nvPr/>
        </p:nvGrpSpPr>
        <p:grpSpPr bwMode="auto">
          <a:xfrm>
            <a:off x="4979095" y="3455451"/>
            <a:ext cx="3769369" cy="838117"/>
            <a:chOff x="4890600" y="1341374"/>
            <a:chExt cx="3743815" cy="720145"/>
          </a:xfrm>
        </p:grpSpPr>
        <p:sp>
          <p:nvSpPr>
            <p:cNvPr id="12" name="직사각형 11"/>
            <p:cNvSpPr/>
            <p:nvPr/>
          </p:nvSpPr>
          <p:spPr bwMode="auto">
            <a:xfrm>
              <a:off x="4890600" y="1630066"/>
              <a:ext cx="2304374" cy="4314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tx1"/>
                  </a:solidFill>
                </a:rPr>
                <a:t>‘</a:t>
              </a:r>
              <a:r>
                <a:rPr kumimoji="0" lang="ko-KR" altLang="en-US" dirty="0">
                  <a:solidFill>
                    <a:schemeClr val="tx1"/>
                  </a:solidFill>
                </a:rPr>
                <a:t>추가하기</a:t>
              </a:r>
              <a:r>
                <a:rPr kumimoji="0" lang="en-US" altLang="ko-KR" dirty="0">
                  <a:solidFill>
                    <a:schemeClr val="tx1"/>
                  </a:solidFill>
                </a:rPr>
                <a:t>’ </a:t>
              </a:r>
              <a:r>
                <a:rPr kumimoji="0" lang="ko-KR" altLang="en-US" dirty="0">
                  <a:solidFill>
                    <a:schemeClr val="tx1"/>
                  </a:solidFill>
                </a:rPr>
                <a:t>버튼 클릭</a:t>
              </a:r>
            </a:p>
          </p:txBody>
        </p:sp>
        <p:cxnSp>
          <p:nvCxnSpPr>
            <p:cNvPr id="13" name="직선 화살표 연결선 12"/>
            <p:cNvCxnSpPr>
              <a:stCxn id="12" idx="3"/>
              <a:endCxn id="14" idx="1"/>
            </p:cNvCxnSpPr>
            <p:nvPr/>
          </p:nvCxnSpPr>
          <p:spPr bwMode="auto">
            <a:xfrm flipV="1">
              <a:off x="7194974" y="1484691"/>
              <a:ext cx="1122033" cy="361101"/>
            </a:xfrm>
            <a:prstGeom prst="straightConnector1">
              <a:avLst/>
            </a:prstGeom>
            <a:ln w="57150">
              <a:solidFill>
                <a:srgbClr val="FF339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 bwMode="auto">
            <a:xfrm>
              <a:off x="8317008" y="1341374"/>
              <a:ext cx="317407" cy="286634"/>
            </a:xfrm>
            <a:prstGeom prst="rect">
              <a:avLst/>
            </a:prstGeom>
            <a:noFill/>
            <a:ln w="76200"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  5. </a:t>
            </a:r>
            <a:r>
              <a:rPr lang="ko-KR" altLang="en-US" dirty="0" smtClean="0"/>
              <a:t>정확한 정보를 입력합니다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5" name="그림 4" descr="선교통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217" y="1268760"/>
            <a:ext cx="8928279" cy="280831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79512" y="4221088"/>
            <a:ext cx="8640960" cy="252028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ko-KR" altLang="en-US" sz="1500" dirty="0">
                <a:solidFill>
                  <a:schemeClr val="tx1"/>
                </a:solidFill>
              </a:rPr>
              <a:t>상단의 </a:t>
            </a:r>
            <a:r>
              <a:rPr kumimoji="0" lang="en-US" altLang="ko-KR" sz="1500" dirty="0">
                <a:solidFill>
                  <a:schemeClr val="tx1"/>
                </a:solidFill>
              </a:rPr>
              <a:t>‘</a:t>
            </a:r>
            <a:r>
              <a:rPr kumimoji="0" lang="ko-KR" altLang="en-US" sz="1500" dirty="0">
                <a:solidFill>
                  <a:schemeClr val="tx1"/>
                </a:solidFill>
              </a:rPr>
              <a:t>전체 선교사 수</a:t>
            </a:r>
            <a:r>
              <a:rPr kumimoji="0" lang="en-US" altLang="ko-KR" sz="1500" dirty="0">
                <a:solidFill>
                  <a:schemeClr val="tx1"/>
                </a:solidFill>
              </a:rPr>
              <a:t>’</a:t>
            </a:r>
            <a:r>
              <a:rPr kumimoji="0" lang="ko-KR" altLang="en-US" sz="1500" dirty="0">
                <a:solidFill>
                  <a:schemeClr val="tx1"/>
                </a:solidFill>
              </a:rPr>
              <a:t>에서 </a:t>
            </a:r>
            <a:r>
              <a:rPr kumimoji="0" lang="en-US" altLang="ko-KR" sz="1500" dirty="0">
                <a:solidFill>
                  <a:srgbClr val="FF0000"/>
                </a:solidFill>
              </a:rPr>
              <a:t>‘</a:t>
            </a:r>
            <a:r>
              <a:rPr kumimoji="0" lang="ko-KR" altLang="en-US" sz="1500" dirty="0">
                <a:solidFill>
                  <a:srgbClr val="FF0000"/>
                </a:solidFill>
              </a:rPr>
              <a:t>본부포함</a:t>
            </a:r>
            <a:r>
              <a:rPr kumimoji="0" lang="en-US" altLang="ko-KR" sz="1500" dirty="0">
                <a:solidFill>
                  <a:srgbClr val="FF0000"/>
                </a:solidFill>
              </a:rPr>
              <a:t>’</a:t>
            </a:r>
            <a:r>
              <a:rPr kumimoji="0" lang="ko-KR" altLang="en-US" sz="1500" dirty="0">
                <a:solidFill>
                  <a:srgbClr val="FF0000"/>
                </a:solidFill>
              </a:rPr>
              <a:t> 또는 </a:t>
            </a:r>
            <a:r>
              <a:rPr kumimoji="0" lang="en-US" altLang="ko-KR" sz="1500" dirty="0">
                <a:solidFill>
                  <a:srgbClr val="FF0000"/>
                </a:solidFill>
              </a:rPr>
              <a:t>‘</a:t>
            </a:r>
            <a:r>
              <a:rPr kumimoji="0" lang="ko-KR" altLang="en-US" sz="1500" dirty="0">
                <a:solidFill>
                  <a:srgbClr val="FF0000"/>
                </a:solidFill>
              </a:rPr>
              <a:t>본부미포함</a:t>
            </a:r>
            <a:r>
              <a:rPr kumimoji="0" lang="en-US" altLang="ko-KR" sz="1500" dirty="0">
                <a:solidFill>
                  <a:srgbClr val="FF0000"/>
                </a:solidFill>
              </a:rPr>
              <a:t>’</a:t>
            </a:r>
            <a:r>
              <a:rPr kumimoji="0" lang="ko-KR" altLang="en-US" sz="1500" dirty="0">
                <a:solidFill>
                  <a:srgbClr val="FF0000"/>
                </a:solidFill>
              </a:rPr>
              <a:t>을 선택</a:t>
            </a:r>
            <a:r>
              <a:rPr kumimoji="0" lang="ko-KR" altLang="en-US" sz="1500" dirty="0">
                <a:solidFill>
                  <a:schemeClr val="tx1"/>
                </a:solidFill>
              </a:rPr>
              <a:t>하고</a:t>
            </a:r>
            <a:r>
              <a:rPr kumimoji="0" lang="en-US" altLang="ko-KR" sz="1500" dirty="0">
                <a:solidFill>
                  <a:schemeClr val="tx1"/>
                </a:solidFill>
              </a:rPr>
              <a:t>, </a:t>
            </a:r>
            <a:r>
              <a:rPr kumimoji="0" lang="ko-KR" altLang="en-US" sz="1500" dirty="0">
                <a:solidFill>
                  <a:schemeClr val="tx1"/>
                </a:solidFill>
              </a:rPr>
              <a:t>작성자</a:t>
            </a:r>
            <a:r>
              <a:rPr kumimoji="0" lang="en-US" altLang="ko-KR" sz="1500" dirty="0">
                <a:solidFill>
                  <a:schemeClr val="tx1"/>
                </a:solidFill>
              </a:rPr>
              <a:t>, </a:t>
            </a:r>
            <a:r>
              <a:rPr kumimoji="0" lang="ko-KR" altLang="en-US" sz="1500" dirty="0">
                <a:solidFill>
                  <a:schemeClr val="tx1"/>
                </a:solidFill>
              </a:rPr>
              <a:t>전화번호</a:t>
            </a:r>
            <a:r>
              <a:rPr kumimoji="0" lang="en-US" altLang="ko-KR" sz="1500" dirty="0">
                <a:solidFill>
                  <a:schemeClr val="tx1"/>
                </a:solidFill>
              </a:rPr>
              <a:t>, </a:t>
            </a:r>
            <a:r>
              <a:rPr kumimoji="0" lang="ko-KR" altLang="en-US" sz="1500" dirty="0" err="1">
                <a:solidFill>
                  <a:schemeClr val="tx1"/>
                </a:solidFill>
              </a:rPr>
              <a:t>이메일을</a:t>
            </a:r>
            <a:r>
              <a:rPr kumimoji="0" lang="ko-KR" altLang="en-US" sz="1500" dirty="0">
                <a:solidFill>
                  <a:schemeClr val="tx1"/>
                </a:solidFill>
              </a:rPr>
              <a:t> 입력합니다</a:t>
            </a:r>
            <a:r>
              <a:rPr kumimoji="0" lang="en-US" altLang="ko-KR" sz="1500" dirty="0">
                <a:solidFill>
                  <a:schemeClr val="tx1"/>
                </a:solidFill>
              </a:rPr>
              <a:t>. </a:t>
            </a:r>
            <a:r>
              <a:rPr kumimoji="0" lang="en-US" altLang="ko-KR" sz="1500" dirty="0" smtClean="0">
                <a:solidFill>
                  <a:schemeClr val="tx1"/>
                </a:solidFill>
              </a:rPr>
              <a:t> </a:t>
            </a:r>
            <a:r>
              <a:rPr kumimoji="0" lang="ko-KR" altLang="en-US" sz="1500" dirty="0" smtClean="0">
                <a:solidFill>
                  <a:schemeClr val="tx1"/>
                </a:solidFill>
              </a:rPr>
              <a:t>합계</a:t>
            </a:r>
            <a:r>
              <a:rPr kumimoji="0" lang="en-US" altLang="ko-KR" sz="1500" dirty="0" smtClean="0">
                <a:solidFill>
                  <a:schemeClr val="tx1"/>
                </a:solidFill>
              </a:rPr>
              <a:t>, </a:t>
            </a:r>
            <a:r>
              <a:rPr kumimoji="0" lang="ko-KR" altLang="en-US" sz="1500" dirty="0" smtClean="0">
                <a:solidFill>
                  <a:schemeClr val="tx1"/>
                </a:solidFill>
              </a:rPr>
              <a:t>전체 </a:t>
            </a:r>
            <a:r>
              <a:rPr kumimoji="0" lang="ko-KR" altLang="en-US" sz="1500" dirty="0">
                <a:solidFill>
                  <a:schemeClr val="tx1"/>
                </a:solidFill>
              </a:rPr>
              <a:t>선교사 수</a:t>
            </a:r>
            <a:r>
              <a:rPr kumimoji="0" lang="en-US" altLang="ko-KR" sz="1500" dirty="0">
                <a:solidFill>
                  <a:schemeClr val="tx1"/>
                </a:solidFill>
              </a:rPr>
              <a:t>, </a:t>
            </a:r>
            <a:r>
              <a:rPr kumimoji="0" lang="ko-KR" altLang="en-US" sz="1500" dirty="0">
                <a:solidFill>
                  <a:schemeClr val="tx1"/>
                </a:solidFill>
              </a:rPr>
              <a:t>이중소속</a:t>
            </a:r>
            <a:r>
              <a:rPr kumimoji="0" lang="en-US" altLang="ko-KR" sz="1500" dirty="0">
                <a:solidFill>
                  <a:schemeClr val="tx1"/>
                </a:solidFill>
              </a:rPr>
              <a:t>, </a:t>
            </a:r>
            <a:r>
              <a:rPr kumimoji="0" lang="ko-KR" altLang="en-US" sz="1500" dirty="0">
                <a:solidFill>
                  <a:schemeClr val="tx1"/>
                </a:solidFill>
              </a:rPr>
              <a:t>은퇴 선교사 항목은 통계 입력 후 </a:t>
            </a:r>
            <a:r>
              <a:rPr kumimoji="0" lang="ko-KR" altLang="en-US" sz="1500" dirty="0" smtClean="0">
                <a:solidFill>
                  <a:schemeClr val="tx1"/>
                </a:solidFill>
              </a:rPr>
              <a:t>자동 </a:t>
            </a:r>
            <a:r>
              <a:rPr kumimoji="0" lang="ko-KR" altLang="en-US" sz="1500" dirty="0">
                <a:solidFill>
                  <a:schemeClr val="tx1"/>
                </a:solidFill>
              </a:rPr>
              <a:t>집계됩니다</a:t>
            </a:r>
            <a:r>
              <a:rPr kumimoji="0" lang="en-US" altLang="ko-KR" sz="1500" dirty="0">
                <a:solidFill>
                  <a:schemeClr val="tx1"/>
                </a:solidFill>
              </a:rPr>
              <a:t>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en-US" altLang="ko-KR" sz="1500" dirty="0">
                <a:solidFill>
                  <a:schemeClr val="tx1"/>
                </a:solidFill>
              </a:rPr>
              <a:t> </a:t>
            </a:r>
            <a:r>
              <a:rPr kumimoji="0" lang="ko-KR" altLang="en-US" sz="1500" dirty="0" err="1">
                <a:solidFill>
                  <a:schemeClr val="tx1"/>
                </a:solidFill>
              </a:rPr>
              <a:t>파송국가</a:t>
            </a:r>
            <a:r>
              <a:rPr kumimoji="0" lang="ko-KR" altLang="en-US" sz="1500" dirty="0">
                <a:solidFill>
                  <a:schemeClr val="tx1"/>
                </a:solidFill>
              </a:rPr>
              <a:t> 수 만큼</a:t>
            </a:r>
            <a:r>
              <a:rPr kumimoji="0" lang="en-US" altLang="ko-KR" sz="1500" dirty="0">
                <a:solidFill>
                  <a:schemeClr val="tx1"/>
                </a:solidFill>
              </a:rPr>
              <a:t>, </a:t>
            </a:r>
            <a:r>
              <a:rPr kumimoji="0" lang="ko-KR" altLang="en-US" sz="1500" dirty="0" err="1">
                <a:solidFill>
                  <a:schemeClr val="tx1"/>
                </a:solidFill>
              </a:rPr>
              <a:t>국가명</a:t>
            </a:r>
            <a:r>
              <a:rPr kumimoji="0" lang="ko-KR" altLang="en-US" sz="1500" dirty="0">
                <a:solidFill>
                  <a:schemeClr val="tx1"/>
                </a:solidFill>
              </a:rPr>
              <a:t> 옆의 </a:t>
            </a:r>
            <a:r>
              <a:rPr kumimoji="0" lang="en-US" altLang="ko-KR" sz="1500" dirty="0">
                <a:solidFill>
                  <a:schemeClr val="tx1"/>
                </a:solidFill>
              </a:rPr>
              <a:t>‘</a:t>
            </a:r>
            <a:r>
              <a:rPr kumimoji="0" lang="ko-KR" altLang="en-US" sz="1500" dirty="0">
                <a:solidFill>
                  <a:schemeClr val="tx1"/>
                </a:solidFill>
              </a:rPr>
              <a:t>   </a:t>
            </a:r>
            <a:r>
              <a:rPr kumimoji="0" lang="ko-KR" altLang="en-US" sz="1500" dirty="0" smtClean="0">
                <a:solidFill>
                  <a:schemeClr val="tx1"/>
                </a:solidFill>
              </a:rPr>
              <a:t> </a:t>
            </a:r>
            <a:r>
              <a:rPr kumimoji="0" lang="en-US" altLang="ko-KR" sz="1500" dirty="0" smtClean="0">
                <a:solidFill>
                  <a:schemeClr val="tx1"/>
                </a:solidFill>
              </a:rPr>
              <a:t>‘</a:t>
            </a:r>
            <a:r>
              <a:rPr kumimoji="0" lang="ko-KR" altLang="en-US" sz="1500" dirty="0">
                <a:solidFill>
                  <a:schemeClr val="tx1"/>
                </a:solidFill>
              </a:rPr>
              <a:t>를 클릭합니다</a:t>
            </a:r>
            <a:r>
              <a:rPr kumimoji="0" lang="en-US" altLang="ko-KR" sz="1500" dirty="0">
                <a:solidFill>
                  <a:schemeClr val="tx1"/>
                </a:solidFill>
              </a:rPr>
              <a:t>. (</a:t>
            </a:r>
            <a:r>
              <a:rPr kumimoji="0" lang="ko-KR" altLang="en-US" sz="1500" dirty="0">
                <a:solidFill>
                  <a:schemeClr val="tx1"/>
                </a:solidFill>
              </a:rPr>
              <a:t>예</a:t>
            </a:r>
            <a:r>
              <a:rPr kumimoji="0" lang="en-US" altLang="ko-KR" sz="1500" dirty="0">
                <a:solidFill>
                  <a:schemeClr val="tx1"/>
                </a:solidFill>
              </a:rPr>
              <a:t>: 5</a:t>
            </a:r>
            <a:r>
              <a:rPr kumimoji="0" lang="ko-KR" altLang="en-US" sz="1500" dirty="0">
                <a:solidFill>
                  <a:schemeClr val="tx1"/>
                </a:solidFill>
              </a:rPr>
              <a:t>개국이면</a:t>
            </a:r>
            <a:r>
              <a:rPr kumimoji="0" lang="en-US" altLang="ko-KR" sz="1500" dirty="0">
                <a:solidFill>
                  <a:schemeClr val="tx1"/>
                </a:solidFill>
              </a:rPr>
              <a:t>, </a:t>
            </a:r>
            <a:r>
              <a:rPr kumimoji="0" lang="ko-KR" altLang="en-US" sz="1500" dirty="0">
                <a:solidFill>
                  <a:schemeClr val="tx1"/>
                </a:solidFill>
              </a:rPr>
              <a:t>네 번 클릭</a:t>
            </a:r>
            <a:r>
              <a:rPr kumimoji="0" lang="en-US" altLang="ko-KR" sz="1500" dirty="0">
                <a:solidFill>
                  <a:schemeClr val="tx1"/>
                </a:solidFill>
              </a:rPr>
              <a:t>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en-US" altLang="ko-KR" sz="1500" dirty="0">
                <a:solidFill>
                  <a:schemeClr val="tx1"/>
                </a:solidFill>
              </a:rPr>
              <a:t> </a:t>
            </a:r>
            <a:r>
              <a:rPr kumimoji="0" lang="ko-KR" altLang="en-US" sz="1500" dirty="0" err="1">
                <a:solidFill>
                  <a:schemeClr val="tx1"/>
                </a:solidFill>
              </a:rPr>
              <a:t>국가명은</a:t>
            </a:r>
            <a:r>
              <a:rPr kumimoji="0" lang="ko-KR" altLang="en-US" sz="1500" dirty="0">
                <a:solidFill>
                  <a:schemeClr val="tx1"/>
                </a:solidFill>
              </a:rPr>
              <a:t> 가나다 순으로 정렬되어 있습니다</a:t>
            </a:r>
            <a:r>
              <a:rPr kumimoji="0" lang="en-US" altLang="ko-KR" sz="1500" dirty="0">
                <a:solidFill>
                  <a:schemeClr val="tx1"/>
                </a:solidFill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en-US" altLang="ko-KR" sz="1500" dirty="0">
                <a:solidFill>
                  <a:schemeClr val="tx1"/>
                </a:solidFill>
              </a:rPr>
              <a:t> </a:t>
            </a:r>
            <a:r>
              <a:rPr kumimoji="0" lang="ko-KR" altLang="en-US" sz="1500" dirty="0">
                <a:solidFill>
                  <a:schemeClr val="tx1"/>
                </a:solidFill>
              </a:rPr>
              <a:t>기존 자료 수정 시</a:t>
            </a:r>
            <a:r>
              <a:rPr kumimoji="0" lang="en-US" altLang="ko-KR" sz="1500" dirty="0">
                <a:solidFill>
                  <a:schemeClr val="tx1"/>
                </a:solidFill>
              </a:rPr>
              <a:t>, </a:t>
            </a:r>
            <a:r>
              <a:rPr kumimoji="0" lang="ko-KR" altLang="en-US" sz="1500" b="1" dirty="0">
                <a:solidFill>
                  <a:schemeClr val="tx1"/>
                </a:solidFill>
              </a:rPr>
              <a:t>한 국가의 자료를 </a:t>
            </a:r>
            <a:r>
              <a:rPr kumimoji="0" lang="ko-KR" altLang="en-US" sz="1500" b="1" dirty="0">
                <a:solidFill>
                  <a:srgbClr val="943634"/>
                </a:solidFill>
              </a:rPr>
              <a:t>삭제</a:t>
            </a:r>
            <a:r>
              <a:rPr kumimoji="0" lang="ko-KR" altLang="en-US" sz="1500" b="1" dirty="0">
                <a:solidFill>
                  <a:schemeClr val="tx1"/>
                </a:solidFill>
              </a:rPr>
              <a:t>하고자 할 경우에는 각 국가 왼쪽에 생성된 </a:t>
            </a:r>
            <a:r>
              <a:rPr kumimoji="0" lang="en-US" altLang="ko-KR" sz="1500" b="1" dirty="0">
                <a:solidFill>
                  <a:schemeClr val="tx1"/>
                </a:solidFill>
              </a:rPr>
              <a:t>DEL </a:t>
            </a:r>
            <a:r>
              <a:rPr kumimoji="0" lang="ko-KR" altLang="en-US" sz="1500" b="1" dirty="0" err="1">
                <a:solidFill>
                  <a:schemeClr val="tx1"/>
                </a:solidFill>
              </a:rPr>
              <a:t>콤보</a:t>
            </a:r>
            <a:r>
              <a:rPr kumimoji="0" lang="ko-KR" altLang="en-US" sz="1500" b="1" dirty="0">
                <a:solidFill>
                  <a:schemeClr val="tx1"/>
                </a:solidFill>
              </a:rPr>
              <a:t> 박스에서 그 국가를 선택한 후</a:t>
            </a:r>
            <a:r>
              <a:rPr kumimoji="0" lang="en-US" altLang="ko-KR" sz="1500" b="1" dirty="0">
                <a:solidFill>
                  <a:schemeClr val="tx1"/>
                </a:solidFill>
              </a:rPr>
              <a:t>, </a:t>
            </a:r>
            <a:r>
              <a:rPr kumimoji="0" lang="ko-KR" altLang="en-US" sz="1500" b="1" u="sng" dirty="0">
                <a:solidFill>
                  <a:schemeClr val="tx1"/>
                </a:solidFill>
              </a:rPr>
              <a:t>하단 가장 왼쪽의 </a:t>
            </a:r>
            <a:r>
              <a:rPr kumimoji="0" lang="en-US" altLang="ko-KR" sz="1500" b="1" u="sng" dirty="0" smtClean="0">
                <a:solidFill>
                  <a:schemeClr val="tx1"/>
                </a:solidFill>
              </a:rPr>
              <a:t>‘</a:t>
            </a:r>
            <a:r>
              <a:rPr lang="ko-KR" altLang="en-US" sz="1500" b="1" u="sng" dirty="0" smtClean="0">
                <a:solidFill>
                  <a:schemeClr val="tx1"/>
                </a:solidFill>
              </a:rPr>
              <a:t>저장</a:t>
            </a:r>
            <a:r>
              <a:rPr kumimoji="0" lang="en-US" altLang="ko-KR" sz="1500" b="1" u="sng" dirty="0" smtClean="0">
                <a:solidFill>
                  <a:schemeClr val="tx1"/>
                </a:solidFill>
              </a:rPr>
              <a:t>’ </a:t>
            </a:r>
            <a:r>
              <a:rPr kumimoji="0" lang="ko-KR" altLang="en-US" sz="1500" b="1" u="sng" dirty="0">
                <a:solidFill>
                  <a:schemeClr val="tx1"/>
                </a:solidFill>
              </a:rPr>
              <a:t>버튼을 누르면 한 행을 삭제할 수 있습니다</a:t>
            </a:r>
            <a:r>
              <a:rPr kumimoji="0" lang="en-US" altLang="ko-KR" sz="1500" b="1" u="sng" dirty="0">
                <a:solidFill>
                  <a:schemeClr val="tx1"/>
                </a:solidFill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ko-KR" altLang="en-US" sz="1500" dirty="0">
                <a:solidFill>
                  <a:schemeClr val="tx1"/>
                </a:solidFill>
              </a:rPr>
              <a:t> 이중소속과 은퇴 선교사 항목은 국가별로 정확하게 입력해주시길 바랍니다</a:t>
            </a:r>
            <a:r>
              <a:rPr kumimoji="0" lang="en-US" altLang="ko-KR" sz="1500" dirty="0">
                <a:solidFill>
                  <a:schemeClr val="tx1"/>
                </a:solidFill>
              </a:rPr>
              <a:t>. </a:t>
            </a:r>
            <a:r>
              <a:rPr lang="en-US" altLang="ko-KR" sz="1100" dirty="0" smtClean="0">
                <a:solidFill>
                  <a:schemeClr val="tx1"/>
                </a:solidFill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</a:rPr>
              <a:t>작성 참고사항 확인</a:t>
            </a:r>
            <a:r>
              <a:rPr lang="en-US" altLang="ko-KR" sz="1100" dirty="0" smtClean="0">
                <a:solidFill>
                  <a:schemeClr val="tx1"/>
                </a:solidFill>
              </a:rPr>
              <a:t>)</a:t>
            </a:r>
            <a:endParaRPr kumimoji="0" lang="en-US" altLang="ko-KR" sz="15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ko-KR" altLang="en-US" sz="1500" dirty="0">
                <a:solidFill>
                  <a:schemeClr val="tx1"/>
                </a:solidFill>
              </a:rPr>
              <a:t> </a:t>
            </a:r>
            <a:r>
              <a:rPr kumimoji="0" lang="ko-KR" altLang="en-US" sz="1500" b="1" dirty="0" smtClean="0">
                <a:solidFill>
                  <a:schemeClr val="tx1"/>
                </a:solidFill>
              </a:rPr>
              <a:t>중간 저장 시 </a:t>
            </a:r>
            <a:r>
              <a:rPr kumimoji="0" lang="en-US" altLang="ko-KR" sz="1500" b="1" dirty="0" smtClean="0">
                <a:solidFill>
                  <a:schemeClr val="tx1"/>
                </a:solidFill>
              </a:rPr>
              <a:t>‘</a:t>
            </a:r>
            <a:r>
              <a:rPr kumimoji="0" lang="ko-KR" altLang="en-US" sz="1500" b="1" dirty="0" smtClean="0">
                <a:solidFill>
                  <a:schemeClr val="tx1"/>
                </a:solidFill>
              </a:rPr>
              <a:t>저장</a:t>
            </a:r>
            <a:r>
              <a:rPr kumimoji="0" lang="en-US" altLang="ko-KR" sz="1500" b="1" dirty="0" smtClean="0">
                <a:solidFill>
                  <a:schemeClr val="tx1"/>
                </a:solidFill>
              </a:rPr>
              <a:t>’</a:t>
            </a:r>
            <a:r>
              <a:rPr kumimoji="0" lang="ko-KR" altLang="en-US" sz="1500" dirty="0" smtClean="0">
                <a:solidFill>
                  <a:schemeClr val="tx1"/>
                </a:solidFill>
              </a:rPr>
              <a:t>을 누르시고</a:t>
            </a:r>
            <a:r>
              <a:rPr kumimoji="0" lang="en-US" altLang="ko-KR" sz="1500" dirty="0" smtClean="0">
                <a:solidFill>
                  <a:schemeClr val="tx1"/>
                </a:solidFill>
              </a:rPr>
              <a:t>, </a:t>
            </a:r>
            <a:r>
              <a:rPr kumimoji="0" lang="ko-KR" altLang="en-US" sz="1500" b="1" dirty="0" smtClean="0">
                <a:solidFill>
                  <a:schemeClr val="tx1"/>
                </a:solidFill>
              </a:rPr>
              <a:t>모든 정보를 다 입력하신 후에는 </a:t>
            </a:r>
            <a:r>
              <a:rPr kumimoji="0" lang="en-US" altLang="ko-KR" sz="1500" b="1" dirty="0" smtClean="0">
                <a:solidFill>
                  <a:schemeClr val="tx1"/>
                </a:solidFill>
              </a:rPr>
              <a:t>‘</a:t>
            </a:r>
            <a:r>
              <a:rPr kumimoji="0" lang="ko-KR" altLang="en-US" sz="1500" b="1" dirty="0" smtClean="0">
                <a:solidFill>
                  <a:schemeClr val="tx1"/>
                </a:solidFill>
              </a:rPr>
              <a:t>제출</a:t>
            </a:r>
            <a:r>
              <a:rPr kumimoji="0" lang="en-US" altLang="ko-KR" sz="1500" b="1" dirty="0" smtClean="0">
                <a:solidFill>
                  <a:schemeClr val="tx1"/>
                </a:solidFill>
              </a:rPr>
              <a:t>’</a:t>
            </a:r>
            <a:r>
              <a:rPr kumimoji="0" lang="en-US" altLang="ko-KR" sz="1500" dirty="0" smtClean="0">
                <a:solidFill>
                  <a:schemeClr val="tx1"/>
                </a:solidFill>
              </a:rPr>
              <a:t> </a:t>
            </a:r>
            <a:r>
              <a:rPr kumimoji="0" lang="ko-KR" altLang="en-US" sz="1500" dirty="0" smtClean="0">
                <a:solidFill>
                  <a:schemeClr val="tx1"/>
                </a:solidFill>
              </a:rPr>
              <a:t>버튼을 누르시면 됩니다</a:t>
            </a:r>
            <a:r>
              <a:rPr kumimoji="0" lang="en-US" altLang="ko-KR" sz="1500" dirty="0" smtClean="0">
                <a:solidFill>
                  <a:schemeClr val="tx1"/>
                </a:solidFill>
              </a:rPr>
              <a:t>. </a:t>
            </a:r>
            <a:r>
              <a:rPr kumimoji="0" lang="en-US" altLang="ko-KR" sz="1500" u="sng" dirty="0" smtClean="0">
                <a:solidFill>
                  <a:schemeClr val="tx1"/>
                </a:solidFill>
              </a:rPr>
              <a:t>(</a:t>
            </a:r>
            <a:r>
              <a:rPr lang="ko-KR" altLang="en-US" sz="1500" b="1" u="sng" dirty="0" smtClean="0">
                <a:solidFill>
                  <a:schemeClr val="tx1"/>
                </a:solidFill>
              </a:rPr>
              <a:t>숫자가 맞지 않을 경우 제출 되지 않으며</a:t>
            </a:r>
            <a:r>
              <a:rPr lang="en-US" altLang="ko-KR" sz="1500" b="1" u="sng" dirty="0" smtClean="0">
                <a:solidFill>
                  <a:schemeClr val="tx1"/>
                </a:solidFill>
              </a:rPr>
              <a:t>, </a:t>
            </a:r>
            <a:r>
              <a:rPr lang="ko-KR" altLang="en-US" sz="1500" b="1" u="sng" dirty="0" smtClean="0">
                <a:solidFill>
                  <a:schemeClr val="tx1"/>
                </a:solidFill>
              </a:rPr>
              <a:t>맞지 않는 부분이 빨간 박스로 표시됩니다</a:t>
            </a:r>
            <a:r>
              <a:rPr lang="en-US" altLang="ko-KR" sz="1500" b="1" u="sng" dirty="0" smtClean="0">
                <a:solidFill>
                  <a:schemeClr val="tx1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500" b="1" u="sng" dirty="0" smtClean="0">
                <a:solidFill>
                  <a:schemeClr val="tx1"/>
                </a:solidFill>
              </a:rPr>
              <a:t>  * </a:t>
            </a:r>
            <a:r>
              <a:rPr lang="ko-KR" altLang="en-US" sz="1500" b="1" u="sng" dirty="0" err="1" smtClean="0">
                <a:solidFill>
                  <a:schemeClr val="tx1"/>
                </a:solidFill>
              </a:rPr>
              <a:t>주요사역과</a:t>
            </a:r>
            <a:r>
              <a:rPr lang="ko-KR" altLang="en-US" sz="1500" b="1" u="sng" dirty="0" smtClean="0">
                <a:solidFill>
                  <a:schemeClr val="tx1"/>
                </a:solidFill>
              </a:rPr>
              <a:t> 선교사연령별 칸을 입력해야 완료됩니다</a:t>
            </a:r>
            <a:r>
              <a:rPr lang="en-US" altLang="ko-KR" sz="1500" b="1" u="sng" dirty="0" smtClean="0">
                <a:solidFill>
                  <a:schemeClr val="tx1"/>
                </a:solidFill>
              </a:rPr>
              <a:t>.)</a:t>
            </a:r>
            <a:r>
              <a:rPr lang="ko-KR" altLang="en-US" sz="1500" b="1" u="sng" dirty="0" smtClean="0">
                <a:solidFill>
                  <a:schemeClr val="tx1"/>
                </a:solidFill>
              </a:rPr>
              <a:t> </a:t>
            </a:r>
            <a:endParaRPr kumimoji="0" lang="ko-KR" altLang="en-US" sz="1500" b="1" u="sng" dirty="0">
              <a:solidFill>
                <a:schemeClr val="tx1"/>
              </a:solidFill>
            </a:endParaRPr>
          </a:p>
        </p:txBody>
      </p:sp>
      <p:pic>
        <p:nvPicPr>
          <p:cNvPr id="9" name="그림 9" descr="icon_insert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797152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2204864"/>
            <a:ext cx="532859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latin typeface="나눔바른고딕OTF Light" pitchFamily="50" charset="-127"/>
                <a:ea typeface="나눔바른고딕OTF Light" pitchFamily="50" charset="-127"/>
              </a:rPr>
              <a:t>감사합니다</a:t>
            </a:r>
            <a:r>
              <a:rPr lang="en-US" altLang="ko-KR" sz="4000" b="1" dirty="0" smtClean="0">
                <a:latin typeface="나눔바른고딕OTF Light" pitchFamily="50" charset="-127"/>
                <a:ea typeface="나눔바른고딕OTF Light" pitchFamily="50" charset="-127"/>
              </a:rPr>
              <a:t>.</a:t>
            </a:r>
          </a:p>
          <a:p>
            <a:pPr algn="ctr"/>
            <a:endParaRPr lang="en-US" altLang="ko-KR" sz="3200" dirty="0" smtClean="0">
              <a:latin typeface="나눔바른고딕OTF Light" pitchFamily="50" charset="-127"/>
              <a:ea typeface="나눔바른고딕OTF Light" pitchFamily="50" charset="-127"/>
            </a:endParaRPr>
          </a:p>
          <a:p>
            <a:pPr algn="ctr"/>
            <a:r>
              <a:rPr lang="ko-KR" altLang="en-US" sz="2500" dirty="0" smtClean="0">
                <a:latin typeface="나눔바른고딕OTF Light" pitchFamily="50" charset="-127"/>
                <a:ea typeface="나눔바른고딕OTF Light" pitchFamily="50" charset="-127"/>
              </a:rPr>
              <a:t>문의사항이 있으시면 </a:t>
            </a:r>
            <a:endParaRPr lang="en-US" altLang="ko-KR" sz="2500" dirty="0" smtClean="0">
              <a:latin typeface="나눔바른고딕OTF Light" pitchFamily="50" charset="-127"/>
              <a:ea typeface="나눔바른고딕OTF Light" pitchFamily="50" charset="-127"/>
            </a:endParaRPr>
          </a:p>
          <a:p>
            <a:pPr algn="ctr"/>
            <a:r>
              <a:rPr lang="ko-KR" altLang="en-US" sz="2500" dirty="0" smtClean="0">
                <a:latin typeface="나눔바른고딕OTF Light" pitchFamily="50" charset="-127"/>
                <a:ea typeface="나눔바른고딕OTF Light" pitchFamily="50" charset="-127"/>
              </a:rPr>
              <a:t>담당자에게 연락 주시기 바랍니다</a:t>
            </a:r>
            <a:r>
              <a:rPr lang="en-US" altLang="ko-KR" sz="2500" dirty="0" smtClean="0">
                <a:latin typeface="나눔바른고딕OTF Light" pitchFamily="50" charset="-127"/>
                <a:ea typeface="나눔바른고딕OTF Light" pitchFamily="50" charset="-127"/>
              </a:rPr>
              <a:t>.</a:t>
            </a:r>
            <a:endParaRPr lang="ko-KR" altLang="en-US" sz="2500" dirty="0">
              <a:latin typeface="나눔바른고딕OTF Light" pitchFamily="50" charset="-127"/>
              <a:ea typeface="나눔바른고딕OTF Light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39952" y="6093296"/>
            <a:ext cx="4824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나눔바른고딕OTF Light" pitchFamily="50" charset="-127"/>
                <a:ea typeface="나눔바른고딕OTF Light" pitchFamily="50" charset="-127"/>
              </a:rPr>
              <a:t>담당자 </a:t>
            </a:r>
            <a:r>
              <a:rPr lang="en-US" altLang="ko-KR" dirty="0" smtClean="0">
                <a:latin typeface="나눔바른고딕OTF Light" pitchFamily="50" charset="-127"/>
                <a:ea typeface="나눔바른고딕OTF Light" pitchFamily="50" charset="-127"/>
              </a:rPr>
              <a:t>: 070-4268-7976 / kocep@kwma.org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424</Words>
  <Application>Microsoft Office PowerPoint</Application>
  <PresentationFormat>화면 슬라이드 쇼(4:3)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나눔바른고딕OTF Light</vt:lpstr>
      <vt:lpstr>맑은 고딕</vt:lpstr>
      <vt:lpstr>Arial</vt:lpstr>
      <vt:lpstr>Calibri</vt:lpstr>
      <vt:lpstr>Office Theme</vt:lpstr>
      <vt:lpstr>Custom Design</vt:lpstr>
      <vt:lpstr>PowerPoint 프레젠테이션</vt:lpstr>
      <vt:lpstr>   주의사항</vt:lpstr>
      <vt:lpstr>   1. http://www.kwmares.org로 접속합니다.</vt:lpstr>
      <vt:lpstr>2. KWMA 담당자로부터 부여 받은 ID와 패스워드를 입력합니다. </vt:lpstr>
      <vt:lpstr>   3. ‘리서치 참여 설문하기’ 를 클릭합니다. </vt:lpstr>
      <vt:lpstr>   4-1. 기존 자료가 입력된 경우,</vt:lpstr>
      <vt:lpstr>   4-2. 기존 자료가 없는 경우,</vt:lpstr>
      <vt:lpstr>   5. 정확한 정보를 입력합니다.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문화</cp:lastModifiedBy>
  <cp:revision>52</cp:revision>
  <dcterms:created xsi:type="dcterms:W3CDTF">2014-04-01T16:27:38Z</dcterms:created>
  <dcterms:modified xsi:type="dcterms:W3CDTF">2019-11-25T07:04:12Z</dcterms:modified>
</cp:coreProperties>
</file>